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8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C9E9-E120-4588-BD55-AA6BC1C4C04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F7BA-93A4-48E2-83E0-A18DA98EE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577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C9E9-E120-4588-BD55-AA6BC1C4C04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F7BA-93A4-48E2-83E0-A18DA98EE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846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C9E9-E120-4588-BD55-AA6BC1C4C04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F7BA-93A4-48E2-83E0-A18DA98EE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752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C9E9-E120-4588-BD55-AA6BC1C4C04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F7BA-93A4-48E2-83E0-A18DA98EE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5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C9E9-E120-4588-BD55-AA6BC1C4C04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F7BA-93A4-48E2-83E0-A18DA98EE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726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C9E9-E120-4588-BD55-AA6BC1C4C04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F7BA-93A4-48E2-83E0-A18DA98EE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7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C9E9-E120-4588-BD55-AA6BC1C4C04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F7BA-93A4-48E2-83E0-A18DA98EE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61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C9E9-E120-4588-BD55-AA6BC1C4C04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F7BA-93A4-48E2-83E0-A18DA98EE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667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C9E9-E120-4588-BD55-AA6BC1C4C04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F7BA-93A4-48E2-83E0-A18DA98EE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849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C9E9-E120-4588-BD55-AA6BC1C4C04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F7BA-93A4-48E2-83E0-A18DA98EE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54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C9E9-E120-4588-BD55-AA6BC1C4C04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F7BA-93A4-48E2-83E0-A18DA98EE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221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2C9E9-E120-4588-BD55-AA6BC1C4C04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6F7BA-93A4-48E2-83E0-A18DA98EE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H="1">
            <a:off x="3093057" y="1900362"/>
            <a:ext cx="182880" cy="556591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275937" y="1491448"/>
            <a:ext cx="230819" cy="28408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688236" y="2024109"/>
            <a:ext cx="182880" cy="55659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2871116" y="1899822"/>
            <a:ext cx="404821" cy="123747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232513" y="2735248"/>
            <a:ext cx="182880" cy="55659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136481" y="2456953"/>
            <a:ext cx="278912" cy="30209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36481" y="2445052"/>
            <a:ext cx="500853" cy="16295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637334" y="2609662"/>
            <a:ext cx="267360" cy="61903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713454" y="1928473"/>
            <a:ext cx="182880" cy="556591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896334" y="1519559"/>
            <a:ext cx="230819" cy="28408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5308633" y="2052220"/>
            <a:ext cx="182880" cy="55659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5491513" y="1927933"/>
            <a:ext cx="404821" cy="123747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52286" y="2947289"/>
            <a:ext cx="300624" cy="37266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5508368" y="2474317"/>
            <a:ext cx="204592" cy="462225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56878" y="2473163"/>
            <a:ext cx="500853" cy="16295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257731" y="2637773"/>
            <a:ext cx="267360" cy="61903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299823" y="1938829"/>
            <a:ext cx="180945" cy="55524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4093657" y="1588512"/>
            <a:ext cx="230819" cy="284086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4423238" y="2093205"/>
            <a:ext cx="235295" cy="265223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4358154" y="1959867"/>
            <a:ext cx="300379" cy="154544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4209066" y="2956380"/>
            <a:ext cx="66355" cy="490943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4256044" y="2550130"/>
            <a:ext cx="204592" cy="46222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532202" y="2494069"/>
            <a:ext cx="252663" cy="37341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811897" y="2867479"/>
            <a:ext cx="185215" cy="33437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4159533" y="2028666"/>
            <a:ext cx="103499" cy="30041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3818399" y="2339505"/>
            <a:ext cx="362088" cy="21062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3064571" y="4183406"/>
            <a:ext cx="182880" cy="556591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3247451" y="3774492"/>
            <a:ext cx="230819" cy="28408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>
            <a:off x="3247451" y="4671437"/>
            <a:ext cx="212137" cy="19580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3232513" y="4182866"/>
            <a:ext cx="14940" cy="48857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998626" y="5010161"/>
            <a:ext cx="44508" cy="18468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2998626" y="4671437"/>
            <a:ext cx="47343" cy="304423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107995" y="4728096"/>
            <a:ext cx="245524" cy="138607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3167809" y="4834335"/>
            <a:ext cx="212137" cy="360507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2998626" y="4182866"/>
            <a:ext cx="263764" cy="21709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2982602" y="4388832"/>
            <a:ext cx="212137" cy="19580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867549" y="2113539"/>
            <a:ext cx="180945" cy="55524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Oval 82"/>
          <p:cNvSpPr/>
          <p:nvPr/>
        </p:nvSpPr>
        <p:spPr>
          <a:xfrm>
            <a:off x="6661383" y="1763222"/>
            <a:ext cx="230819" cy="284086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Connector 83"/>
          <p:cNvCxnSpPr/>
          <p:nvPr/>
        </p:nvCxnSpPr>
        <p:spPr>
          <a:xfrm flipH="1">
            <a:off x="6990964" y="2267915"/>
            <a:ext cx="235296" cy="265223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H="1" flipV="1">
            <a:off x="6925880" y="2134577"/>
            <a:ext cx="300380" cy="154544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>
            <a:off x="6323481" y="2956380"/>
            <a:ext cx="337902" cy="30759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H="1">
            <a:off x="6646352" y="2724840"/>
            <a:ext cx="382010" cy="25385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7099928" y="2668779"/>
            <a:ext cx="252663" cy="37341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7379623" y="3042189"/>
            <a:ext cx="185215" cy="33437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6624748" y="2203376"/>
            <a:ext cx="206011" cy="19715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H="1" flipV="1">
            <a:off x="6205832" y="2346221"/>
            <a:ext cx="418916" cy="6939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flipH="1">
            <a:off x="7815612" y="2578024"/>
            <a:ext cx="182880" cy="556591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2" name="Oval 121"/>
          <p:cNvSpPr/>
          <p:nvPr/>
        </p:nvSpPr>
        <p:spPr>
          <a:xfrm>
            <a:off x="7998492" y="2169110"/>
            <a:ext cx="230819" cy="28408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3" name="Straight Connector 122"/>
          <p:cNvCxnSpPr/>
          <p:nvPr/>
        </p:nvCxnSpPr>
        <p:spPr>
          <a:xfrm>
            <a:off x="7998492" y="3066055"/>
            <a:ext cx="212137" cy="19580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H="1">
            <a:off x="7983554" y="2577484"/>
            <a:ext cx="14940" cy="48857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H="1">
            <a:off x="7318328" y="3438707"/>
            <a:ext cx="323136" cy="27966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flipH="1">
            <a:off x="7622157" y="3143378"/>
            <a:ext cx="163530" cy="295329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7859036" y="3122714"/>
            <a:ext cx="370275" cy="28965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 flipH="1">
            <a:off x="7998492" y="3380002"/>
            <a:ext cx="212137" cy="360507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 flipH="1">
            <a:off x="7749667" y="2577484"/>
            <a:ext cx="263764" cy="21709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733643" y="2783450"/>
            <a:ext cx="212137" cy="19580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flipH="1">
            <a:off x="8658998" y="1903324"/>
            <a:ext cx="182880" cy="556591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9" name="Oval 138"/>
          <p:cNvSpPr/>
          <p:nvPr/>
        </p:nvSpPr>
        <p:spPr>
          <a:xfrm>
            <a:off x="8841878" y="1494410"/>
            <a:ext cx="230819" cy="28408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Connector 139"/>
          <p:cNvCxnSpPr/>
          <p:nvPr/>
        </p:nvCxnSpPr>
        <p:spPr>
          <a:xfrm>
            <a:off x="8841878" y="2391355"/>
            <a:ext cx="212137" cy="19580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flipH="1">
            <a:off x="8826940" y="1902784"/>
            <a:ext cx="14940" cy="48857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8593053" y="2730079"/>
            <a:ext cx="44508" cy="18468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flipH="1">
            <a:off x="8593053" y="2391355"/>
            <a:ext cx="47343" cy="304423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>
            <a:off x="8702422" y="2448014"/>
            <a:ext cx="245524" cy="138607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flipH="1">
            <a:off x="8762236" y="2554253"/>
            <a:ext cx="212137" cy="360507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8593053" y="1902784"/>
            <a:ext cx="263764" cy="21709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577029" y="2108750"/>
            <a:ext cx="212137" cy="19580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3" name="Group 162"/>
          <p:cNvGrpSpPr/>
          <p:nvPr/>
        </p:nvGrpSpPr>
        <p:grpSpPr>
          <a:xfrm rot="6561900">
            <a:off x="9132516" y="2369580"/>
            <a:ext cx="1020756" cy="1439219"/>
            <a:chOff x="4064705" y="3975392"/>
            <a:chExt cx="1020756" cy="1439219"/>
          </a:xfrm>
        </p:grpSpPr>
        <p:cxnSp>
          <p:nvCxnSpPr>
            <p:cNvPr id="149" name="Straight Connector 148"/>
            <p:cNvCxnSpPr>
              <a:stCxn id="150" idx="5"/>
            </p:cNvCxnSpPr>
            <p:nvPr/>
          </p:nvCxnSpPr>
          <p:spPr>
            <a:xfrm rot="15038100" flipH="1">
              <a:off x="4134192" y="4434158"/>
              <a:ext cx="612323" cy="163482"/>
            </a:xfrm>
            <a:prstGeom prst="line">
              <a:avLst/>
            </a:prstGeom>
            <a:ln w="76200">
              <a:solidFill>
                <a:srgbClr val="00B0F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0" name="Oval 149"/>
            <p:cNvSpPr/>
            <p:nvPr/>
          </p:nvSpPr>
          <p:spPr>
            <a:xfrm>
              <a:off x="4064705" y="4011676"/>
              <a:ext cx="230819" cy="284086"/>
            </a:xfrm>
            <a:prstGeom prst="ellips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3" name="Straight Connector 152"/>
            <p:cNvCxnSpPr/>
            <p:nvPr/>
          </p:nvCxnSpPr>
          <p:spPr>
            <a:xfrm rot="15038100" flipH="1">
              <a:off x="4786206" y="5115355"/>
              <a:ext cx="423826" cy="174685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 rot="15038100" flipH="1">
              <a:off x="4562863" y="4863304"/>
              <a:ext cx="302889" cy="51932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 rot="15038100" flipH="1" flipV="1">
              <a:off x="4586879" y="4875088"/>
              <a:ext cx="286132" cy="4443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 rot="15038100" flipH="1">
              <a:off x="4823321" y="4945222"/>
              <a:ext cx="184934" cy="232853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>
              <a:off x="4361558" y="4322704"/>
              <a:ext cx="51727" cy="343225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 rot="15038100" flipH="1" flipV="1">
              <a:off x="4295509" y="4783514"/>
              <a:ext cx="255352" cy="59859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>
              <a:off x="4362076" y="3975392"/>
              <a:ext cx="51727" cy="343225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>
            <a:xfrm rot="15038100" flipH="1">
              <a:off x="4256198" y="4273350"/>
              <a:ext cx="412443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9974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</cp:revision>
  <dcterms:created xsi:type="dcterms:W3CDTF">2022-07-22T18:56:05Z</dcterms:created>
  <dcterms:modified xsi:type="dcterms:W3CDTF">2022-07-22T19:19:07Z</dcterms:modified>
</cp:coreProperties>
</file>